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144000"/>
  <p:embeddedFontLst>
    <p:embeddedFont>
      <p:font typeface="Garamon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9fhEomfK8W5Y7jv67UJM3z4+w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AF56F8-9990-41CC-B3DF-2CB5AFF6C94B}">
  <a:tblStyle styleId="{29AF56F8-9990-41CC-B3DF-2CB5AFF6C94B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italic.fntdata"/><Relationship Id="rId14" Type="http://schemas.openxmlformats.org/officeDocument/2006/relationships/font" Target="fonts/Garamond-bold.fntdata"/><Relationship Id="rId17" Type="http://customschemas.google.com/relationships/presentationmetadata" Target="metadata"/><Relationship Id="rId16" Type="http://schemas.openxmlformats.org/officeDocument/2006/relationships/font" Target="fonts/Garamond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a08ba3a83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2ca08ba3a83_0_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a08ba3a83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2ca08ba3a83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8ba3a83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ca08ba3a83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8ba3a83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ca08ba3a83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a08ba3a83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g2ca08ba3a83_0_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1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Tenorio Miranda  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Nelly Espitia Castillo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Isabel Hernández Medina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Iveth Wong Martelet   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Elvia del Rosario Rosales Teniente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Elizabeth Zapata Rodríguez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g2ca08ba3a83_0_2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Leslie Fabiola Pérez Cerda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 y 19-III-202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Norayma Villarreal López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Leticia Cristina Niño Garza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15-22-III-202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Marco Antonio Malacara Patiño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14-19-III-202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Luis Ruiz Quiñones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Ernestina Zapopan Leos Gómez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de Rio Grande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g2ca08ba3a83_0_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ca08ba3a83_0_7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Alethea Medina Morales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Olga Gloria Hernández López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 y 19-III-202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Alejandrina Enríquez Gámez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Hayda Anallely Aldape Cuellar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Fabiola Martínez Méndez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Guillermo Alejandro David Pérez    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ca08ba3a83_0_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8ba3a83_0_12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Rosalba Ixchel Rodríguez Villarreal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Antonio Saucedo Flores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Sayra Francisca Martínez Cervantes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Rio Grande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Lilia Verónica Sanchez Castillo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Saltillo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19-21-III-202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Arnoldo Catarino Molina Aguirre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Subdirector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Instituto de Especialización Judicial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19-22-III Y 01-08-IV-202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8ba3a83_0_1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8ba3a83_0_23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Edith Alatorre Escobedo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19-22-IV Y 01-V-202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Emmanuel Francisco Niño Garza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Eduardo Francisco García Hernández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del Estado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Meliza Hidalgo Meza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Jurídico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Irma Alicia Sanchez Saucedo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Financiera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Financieros de la Oficialía Mayor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8ba3a83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ca08ba3a83_0_34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{29AF56F8-9990-41CC-B3DF-2CB5AFF6C94B}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Viridiana Parrilla Treviño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21-22-III-2024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Lizzeth Rodríguez González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Rafael Casas Hernández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02-08-IV-2024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Víctor Otoniel Luna Navarro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19-21-III-2024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g2ca08ba3a83_0_3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